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03884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spc="-60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TALATAM SATYA MANIKANTA BHARGAVA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753570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Project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35340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19" y="5361027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99686" y="5336738"/>
            <a:ext cx="463212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Satya Manikanta Bhargava Talatam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19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Wow in Your Solution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81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Impact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751064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Significant reduction in the likelihood of keylogging attacks through proactive measures.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1817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Innovative Approach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3751064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technical measures with user education for comprehensive protection.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037993" y="49507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Demonstration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037993" y="5631180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Real-time demonstration of a simple keylogger to illustrate the threat and the effectiveness of security measures.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135749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spc="-60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KEYLOGGER AND SECURITY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427220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the intersection of keyloggers and cybersecurity, and their implications for personal and organizational safety.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1649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AGENDA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555206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813221"/>
            <a:ext cx="32958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brief overview of the topic and the purpose of the presentation.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555206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Clearly defining the problem or challenge that the project aims to address.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555206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high-level summary of the project, including its scope and key components.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562344"/>
            <a:ext cx="57760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 to Keyloggers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675001" y="3589973"/>
            <a:ext cx="71222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What is a keylogger?</a:t>
            </a:r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Keyloggers are a type of spyware malware designed to spy on victims. Because they can capture everything you type, keyloggers are one of the most invasive forms of malware.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75001" y="4667488"/>
            <a:ext cx="712220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are two main types of keyloggers: </a:t>
            </a:r>
            <a:pPr algn="l"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software</a:t>
            </a:r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pPr algn="l"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hardware</a:t>
            </a:r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Keylogger software is more common than keylogger hardware, because the latter requires actual physical access to a device.</a:t>
            </a:r>
            <a:endParaRPr lang="en-US" sz="175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539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Types of Keyloggers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892618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3287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Hardware Keylogger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809178"/>
            <a:ext cx="5110520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Hardware-based keyloggers take the form of a physical device, like a USB stick or another item that may look similar to a charger. They record keystrokes and other data, to be retrieved later by a hacker. They cannot be detected by any anti-virus software.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1892618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3288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Software Keylogger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5809298"/>
            <a:ext cx="5110639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Keylogger software is usually malicious, but some companies and parents use it to keep tabs on employees and kids. Depending on their application, time-tracking software and parental monitoring apps can easily verge into spying territory.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8814"/>
            <a:ext cx="87165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Problem Statement: What Keyloggers Do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Keylogging Capabilities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757970"/>
            <a:ext cx="3156347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Keyloggers can record all your keystrokes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including your passwords and banking details. They can also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record both sides of conversations in messaging apps and emails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as well as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browsing history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Surveillance and Control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75797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Keyloggers can take screenshots when certain keywords are typed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They can also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take remote control over your device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remotely log in or out of your device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88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Monitoring and Reporting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75797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Keyloggers can record how long you use specific apps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print or email logs back to the hacker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They are designed to </a:t>
            </a:r>
            <a:pPr indent="0" marL="0">
              <a:lnSpc>
                <a:spcPts val="2624"/>
              </a:lnSpc>
              <a:buNone/>
            </a:pPr>
            <a:r>
              <a:rPr lang="en-US" sz="1750" b="1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hide in the background</a:t>
            </a:r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go undetected.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570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457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</p:sp>
      <p:sp>
        <p:nvSpPr>
          <p:cNvPr id="6" name="Text 4"/>
          <p:cNvSpPr/>
          <p:nvPr/>
        </p:nvSpPr>
        <p:spPr>
          <a:xfrm>
            <a:off x="2234446" y="2829044"/>
            <a:ext cx="10691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spc="-26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274570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Comprehensive Understanding the Keyloggers and Their Types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357330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Gain a comprehensive understanding of keyloggers, including their different types and how they function in real-time.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274570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</p:sp>
      <p:sp>
        <p:nvSpPr>
          <p:cNvPr id="10" name="Text 8"/>
          <p:cNvSpPr/>
          <p:nvPr/>
        </p:nvSpPr>
        <p:spPr>
          <a:xfrm>
            <a:off x="7595473" y="2829044"/>
            <a:ext cx="1614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spc="-26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2745700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Working of Keylogger in Real Time and Types of Keylogger Attacks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3573304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real-time working of keyloggers and the various types of keylogger attacks that can occur.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2037993" y="504515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</p:sp>
      <p:sp>
        <p:nvSpPr>
          <p:cNvPr id="14" name="Text 12"/>
          <p:cNvSpPr/>
          <p:nvPr/>
        </p:nvSpPr>
        <p:spPr>
          <a:xfrm>
            <a:off x="2207181" y="5128498"/>
            <a:ext cx="1614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spc="-26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2760107" y="5045154"/>
            <a:ext cx="41309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Loss Caused by the Keylogger Attacks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2760107" y="5525572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the potential losses and damages that can result from successful keylogger attacks.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6285" y="504515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</p:sp>
      <p:sp>
        <p:nvSpPr>
          <p:cNvPr id="18" name="Text 16"/>
          <p:cNvSpPr/>
          <p:nvPr/>
        </p:nvSpPr>
        <p:spPr>
          <a:xfrm>
            <a:off x="7595473" y="5128498"/>
            <a:ext cx="16144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2624" spc="-26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148399" y="504515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Effective Safety Measures to Prevent Keylogging Attacks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148399" y="5872758"/>
            <a:ext cx="444400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and implement effective safety measures to protect against keylogging attacks and mitigate their impact.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08323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44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End Users of Keyloggers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221950"/>
            <a:ext cx="3370064" cy="2924294"/>
          </a:xfrm>
          <a:prstGeom prst="roundRect">
            <a:avLst>
              <a:gd name="adj" fmla="val 4559"/>
            </a:avLst>
          </a:prstGeom>
          <a:solidFill>
            <a:srgbClr val="0D0D0D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444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Companies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924538"/>
            <a:ext cx="292572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Some companies use keyloggers to track which apps employees use, and how they are using their time.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221950"/>
            <a:ext cx="3370064" cy="2924294"/>
          </a:xfrm>
          <a:prstGeom prst="roundRect">
            <a:avLst>
              <a:gd name="adj" fmla="val 4559"/>
            </a:avLst>
          </a:prstGeom>
          <a:solidFill>
            <a:srgbClr val="0D0D0D"/>
          </a:solidFill>
          <a:ln/>
        </p:spPr>
      </p:sp>
      <p:sp>
        <p:nvSpPr>
          <p:cNvPr id="9" name="Text 7"/>
          <p:cNvSpPr/>
          <p:nvPr/>
        </p:nvSpPr>
        <p:spPr>
          <a:xfrm>
            <a:off x="5852398" y="3444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Hackers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52398" y="3924538"/>
            <a:ext cx="292572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most people think of keyloggers, they think of hackers.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221950"/>
            <a:ext cx="3370064" cy="2924294"/>
          </a:xfrm>
          <a:prstGeom prst="roundRect">
            <a:avLst>
              <a:gd name="adj" fmla="val 4559"/>
            </a:avLst>
          </a:prstGeom>
          <a:solidFill>
            <a:srgbClr val="0D0D0D"/>
          </a:solidFill>
          <a:ln/>
        </p:spPr>
      </p:sp>
      <p:sp>
        <p:nvSpPr>
          <p:cNvPr id="12" name="Text 10"/>
          <p:cNvSpPr/>
          <p:nvPr/>
        </p:nvSpPr>
        <p:spPr>
          <a:xfrm>
            <a:off x="9444633" y="34441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22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Parents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44633" y="3924538"/>
            <a:ext cx="2925723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Some parental monitoring software is essentially spyware or even a keylogger. While it's legal for parents to monitor their under-age children.</a:t>
            </a:r>
            <a:endParaRPr lang="en-US" sz="175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45379"/>
          </a:xfrm>
          <a:prstGeom prst="rect">
            <a:avLst/>
          </a:prstGeom>
          <a:solidFill>
            <a:srgbClr val="1F1F1F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5857518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spc="-31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Your Solution and Its Value Proposition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1224677"/>
            <a:ext cx="1671995" cy="10333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2452330"/>
            <a:ext cx="167199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spc="-1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Anti-virus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2788563"/>
            <a:ext cx="1671995" cy="163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37"/>
              </a:lnSpc>
              <a:buNone/>
            </a:pPr>
            <a:r>
              <a:rPr lang="en-US" sz="1225" spc="-2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best way to protect your devices from keylogging is to use a high-quality antivirus. You can also take other precautions to make an infection less likely.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405" y="1224677"/>
            <a:ext cx="1672114" cy="10333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26405" y="2452330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spc="-1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Password Manager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5526405" y="2788563"/>
            <a:ext cx="1672114" cy="20991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37"/>
              </a:lnSpc>
              <a:buNone/>
            </a:pPr>
            <a:r>
              <a:rPr lang="en-US" sz="1225" spc="-2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may use a password manager to generate highly complex passwords. In many cases, these programs are able to auto-fill your passwords, which allows you to bypass using the keyboard altogether.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62" y="1224677"/>
            <a:ext cx="1672114" cy="10333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1762" y="2452330"/>
            <a:ext cx="1672114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spc="-1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Asterisks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7431762" y="2788563"/>
            <a:ext cx="1672114" cy="2332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37"/>
              </a:lnSpc>
              <a:buNone/>
            </a:pPr>
            <a:r>
              <a:rPr lang="en-US" sz="1225" spc="-2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you are not typing, a keylogger cannot record any strokes, and since password characters are usually replaced by asterisks, even a video surveillance system would not be able to figure out what was entered.</a:t>
            </a:r>
            <a:endParaRPr lang="en-US" sz="1225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119" y="1224677"/>
            <a:ext cx="1672114" cy="103334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337119" y="2452330"/>
            <a:ext cx="1672114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spc="-1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Two-Step Authentication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9337119" y="3031569"/>
            <a:ext cx="1672114" cy="1865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37"/>
              </a:lnSpc>
              <a:buNone/>
            </a:pPr>
            <a:r>
              <a:rPr lang="en-US" sz="1225" spc="-2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 addition, use two-step verification when you have the option. A keylogger may deduce your password, but the second phase of the authentication process may deter them.</a:t>
            </a:r>
            <a:endParaRPr lang="en-US" sz="1225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5587603"/>
            <a:ext cx="1671995" cy="103334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621167" y="6815257"/>
            <a:ext cx="1671995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spc="-15" kern="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Virtual Keyboard</a:t>
            </a:r>
            <a:endParaRPr lang="en-US" sz="1531" dirty="0"/>
          </a:p>
        </p:txBody>
      </p:sp>
      <p:sp>
        <p:nvSpPr>
          <p:cNvPr id="19" name="Text 12"/>
          <p:cNvSpPr/>
          <p:nvPr/>
        </p:nvSpPr>
        <p:spPr>
          <a:xfrm>
            <a:off x="3621167" y="7151489"/>
            <a:ext cx="1671995" cy="11662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837"/>
              </a:lnSpc>
              <a:buNone/>
            </a:pPr>
            <a:r>
              <a:rPr lang="en-US" sz="1225" spc="-24" kern="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virtual keyboard can also help prevent keyloggers from accessing your keystrokes.</a:t>
            </a:r>
            <a:endParaRPr lang="en-US" sz="1225" dirty="0"/>
          </a:p>
        </p:txBody>
      </p:sp>
      <p:pic>
        <p:nvPicPr>
          <p:cNvPr id="20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2024-06-20T05:51:12Z</dcterms:created>
  <dcterms:modified xsi:type="dcterms:W3CDTF">2024-06-20T05:51:12Z</dcterms:modified>
</cp:coreProperties>
</file>